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0" r:id="rId1"/>
  </p:sldMasterIdLst>
  <p:notesMasterIdLst>
    <p:notesMasterId r:id="rId8"/>
  </p:notesMasterIdLst>
  <p:sldIdLst>
    <p:sldId id="256" r:id="rId2"/>
    <p:sldId id="285" r:id="rId3"/>
    <p:sldId id="289" r:id="rId4"/>
    <p:sldId id="291" r:id="rId5"/>
    <p:sldId id="293" r:id="rId6"/>
    <p:sldId id="29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Nishihara" initials="JN" lastIdx="1" clrIdx="0">
    <p:extLst>
      <p:ext uri="{19B8F6BF-5375-455C-9EA6-DF929625EA0E}">
        <p15:presenceInfo xmlns:p15="http://schemas.microsoft.com/office/powerpoint/2012/main" userId="7081eb3b80385a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3BD"/>
    <a:srgbClr val="0563C1"/>
    <a:srgbClr val="6AA2DA"/>
    <a:srgbClr val="00B0F0"/>
    <a:srgbClr val="FF0000"/>
    <a:srgbClr val="ED7D31"/>
    <a:srgbClr val="FFFF00"/>
    <a:srgbClr val="4472C4"/>
    <a:srgbClr val="2E75B6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118" autoAdjust="0"/>
  </p:normalViewPr>
  <p:slideViewPr>
    <p:cSldViewPr snapToGrid="0">
      <p:cViewPr varScale="1">
        <p:scale>
          <a:sx n="107" d="100"/>
          <a:sy n="107" d="100"/>
        </p:scale>
        <p:origin x="7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DF0EF-EDC7-4E4A-8C75-89E9C0A7AB0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CB3DA-8D40-4A06-AAB2-E8E01C0F1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28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45F25-8CA7-4C4C-8CA1-1D716B9D4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AE50F9-0EEA-4D6C-9E73-94A6D4F11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ECD15-8491-4D44-AABF-79853296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5F5F3-BE36-43EA-8EAC-9B566A37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B54A1-EDD1-4539-BA7D-39F2DCEB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5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1A8A1-E0A6-448F-80F1-DB739C23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4DF290-5D70-4EA8-838E-9A1AB697A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528CD-0492-4176-B8AC-73827976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7B3951-4F67-4493-8E31-E5BB6930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D0936-F3D7-45DA-BC70-2DA601D1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12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1106E5-5717-4717-862F-22231BC32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86D3C-9944-4244-AAA7-8703C01B3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4E830-290C-4B71-832D-7D4BDB9B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3B73B-364A-4F20-8969-C65A6931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B757A-EDCD-442A-BE4E-6B3CAE60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0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14744-7F43-460A-B861-ADCDA566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8988B-99BC-4A0B-BF9F-6E74E76CE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FD34E6-35BE-44B6-ADA2-7CA7FB05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80F2E7-27E9-4A48-8F77-EF55E363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540C9-4CC0-4B13-97C7-876654E4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80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E4736-B9A4-4E5D-9B7E-80BACCE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4EE04B-0097-43A7-8789-79448003F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77233-072E-41CC-A212-1DDD21D7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F7104-F1AF-44F0-AA2E-FF244898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E0C9E-EE28-4F49-8EAF-B7C4AB1E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60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E3821-3B62-4F7C-B3C3-8A196A3F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5BEAC-CD80-4741-9273-24C516C14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A39CE7-529F-4FE3-B20A-7155CF79D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2E4E6F-EB42-4478-963D-0D75FEBF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37E692-951A-4070-A1BD-69D029EE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0BFA34-641C-47F0-A620-3BB097C7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2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3E99A-2678-4AD9-A235-F3B7CD4C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E1D42E-8213-45F3-8663-B7ED63391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976C0E-8C7B-44FB-A1E9-74B93D56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D0D7E6-3B68-46C9-ADC7-C0D50FD4D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ECED5F-CAF0-43FF-9C27-9FCFC8442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FA779C-6BB8-4DC2-AC39-0C0D1F158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1EAFBB-8A13-42E2-A9B6-2BCDA4A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5748BB-0A48-42C2-A153-D33303CF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49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0AAD4-76F0-425E-A57E-AC7CE162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FCB25D-6D6B-47D8-8109-10DA7227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962B4A-C7CD-4C41-9920-B25EE3163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C0D12D-13D9-4D8F-A1C7-8F0D43DC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80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7A94A0-4EEA-4ED0-B893-278BE93E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7D796A-175C-4E7F-97BF-48C8E9090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5BD32-C139-490C-A985-7E5E0B0C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33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0F32D-BACC-46A1-B85D-2A330078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5E3B1-006F-4628-8D94-33BFA4C5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8AB8B1-B3EB-48D1-AD86-658BE2CE2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B82207-7E13-45FF-A97F-2C8FBB11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16D010-22CB-4FC5-BAF6-F85ED981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D03624-228C-4EAA-AC0E-54B16CD5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1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281B8-B82A-4A4C-B2B8-36A92C949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8DAC4C-F4EB-4EF7-8696-699D0ED00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6C4E19-27AE-4BF0-987E-F96073C53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881953-5CA4-4443-A0E9-2BF30B4A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8C5AFF-1AB8-449F-8572-DDA89308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74A1F5-C3F5-4FF7-8CBB-1D8B6D05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747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7BE37B-0595-4544-B6B2-582426D3E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83E142-66B4-4EF7-AEF0-384358F4A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EDFF7-A32A-4DBF-96C5-C0DA5DCA7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5F4FC-6B99-4AA8-A1CE-5CC5EA6C8F77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85C54-C26E-4A91-83D8-AA91C8E1D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17C95-0DE8-4CB2-AAEA-D3C5A725A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D5E8E-9ECD-4879-9FDD-C4D7ACA1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7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A5BA8-F154-4EFC-A9EE-3B171E204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257" y="502057"/>
            <a:ext cx="10922491" cy="1300515"/>
          </a:xfrm>
          <a:solidFill>
            <a:srgbClr val="217EBF"/>
          </a:solidFill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D-Fight </a:t>
            </a:r>
            <a:r>
              <a:rPr lang="ko-KR" altLang="en-US" dirty="0">
                <a:solidFill>
                  <a:schemeClr val="bg1"/>
                </a:solidFill>
              </a:rPr>
              <a:t>데모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E2E8A8C-A032-429A-89CA-92DDBC6B8502}"/>
              </a:ext>
            </a:extLst>
          </p:cNvPr>
          <p:cNvSpPr txBox="1">
            <a:spLocks/>
          </p:cNvSpPr>
          <p:nvPr/>
        </p:nvSpPr>
        <p:spPr>
          <a:xfrm>
            <a:off x="1524000" y="298815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C6ECC-36E6-472A-B876-A737BC10EA0E}"/>
              </a:ext>
            </a:extLst>
          </p:cNvPr>
          <p:cNvSpPr txBox="1"/>
          <p:nvPr/>
        </p:nvSpPr>
        <p:spPr>
          <a:xfrm>
            <a:off x="9019713" y="1795840"/>
            <a:ext cx="2610035" cy="4247317"/>
          </a:xfrm>
          <a:prstGeom prst="rect">
            <a:avLst/>
          </a:prstGeom>
          <a:solidFill>
            <a:srgbClr val="F6F6F6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2018182039 </a:t>
            </a:r>
            <a:r>
              <a:rPr lang="ko-KR" altLang="en-US" dirty="0" err="1"/>
              <a:t>한규범</a:t>
            </a:r>
            <a:endParaRPr lang="ko-KR" altLang="en-US" dirty="0"/>
          </a:p>
          <a:p>
            <a:pPr algn="ctr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53C64-6BA5-4249-BC40-59D04E9878D2}"/>
              </a:ext>
            </a:extLst>
          </p:cNvPr>
          <p:cNvSpPr txBox="1"/>
          <p:nvPr/>
        </p:nvSpPr>
        <p:spPr>
          <a:xfrm>
            <a:off x="707257" y="1795840"/>
            <a:ext cx="3864743" cy="369332"/>
          </a:xfrm>
          <a:prstGeom prst="rect">
            <a:avLst/>
          </a:prstGeom>
          <a:solidFill>
            <a:srgbClr val="B1B3BD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2021</a:t>
            </a:r>
            <a:r>
              <a:rPr lang="ko-KR" altLang="en-US" dirty="0">
                <a:solidFill>
                  <a:schemeClr val="bg1"/>
                </a:solidFill>
              </a:rPr>
              <a:t>년도 게임 엔진 중간 발표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249343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E3694-212E-4532-A9BE-08CB9142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076813"/>
          </a:xfrm>
          <a:solidFill>
            <a:srgbClr val="217EBF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C2B10-4D0A-4249-AB81-3F530C90B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41938"/>
            <a:ext cx="10515600" cy="4985240"/>
          </a:xfrm>
          <a:solidFill>
            <a:srgbClr val="F6F6F6"/>
          </a:solidFill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800" dirty="0"/>
              <a:t>장르</a:t>
            </a:r>
            <a:r>
              <a:rPr lang="en-US" altLang="ko-KR" sz="1800" dirty="0"/>
              <a:t>: </a:t>
            </a:r>
            <a:r>
              <a:rPr lang="ko-KR" altLang="en-US" sz="1800" dirty="0"/>
              <a:t>쿼터 뷰 액션 </a:t>
            </a:r>
            <a:r>
              <a:rPr lang="en-US" altLang="ko-KR" sz="1800" dirty="0"/>
              <a:t>RPG</a:t>
            </a:r>
          </a:p>
          <a:p>
            <a:pPr marL="0" indent="0">
              <a:buNone/>
            </a:pPr>
            <a:r>
              <a:rPr lang="ko-KR" altLang="en-US" sz="1800" dirty="0"/>
              <a:t>플랫폼</a:t>
            </a:r>
            <a:r>
              <a:rPr lang="en-US" altLang="ko-KR" sz="1800" dirty="0"/>
              <a:t>: PC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원형 맵 중앙에 위치한 보스를 피해 회복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적을 싸워 레벨 업 </a:t>
            </a:r>
            <a:r>
              <a:rPr lang="en-US" altLang="ko-KR" sz="1800" dirty="0"/>
              <a:t>-&gt; </a:t>
            </a:r>
            <a:r>
              <a:rPr lang="ko-KR" altLang="en-US" sz="1800" dirty="0"/>
              <a:t>보스 처치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78160-2DB5-4AEB-89F6-7A7E81AFA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29" y="2450816"/>
            <a:ext cx="5357405" cy="29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8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E3694-212E-4532-A9BE-08CB9142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076813"/>
          </a:xfrm>
          <a:solidFill>
            <a:srgbClr val="217EBF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주요 오브젝트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8569B2-E1A4-4FCD-A8CE-3A823B497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40" t="26537" r="51838" b="35293"/>
          <a:stretch/>
        </p:blipFill>
        <p:spPr>
          <a:xfrm>
            <a:off x="4042523" y="1991336"/>
            <a:ext cx="2160494" cy="26176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DD208D-21A5-457A-ABD7-C5FEF2995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21" t="21026" r="48896" b="37778"/>
          <a:stretch/>
        </p:blipFill>
        <p:spPr>
          <a:xfrm>
            <a:off x="1340223" y="1783769"/>
            <a:ext cx="1631577" cy="28252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E7F1B3-187F-4BE2-836D-74E50B36E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50" t="21025" r="30662" b="31111"/>
          <a:stretch/>
        </p:blipFill>
        <p:spPr>
          <a:xfrm>
            <a:off x="7185772" y="2060361"/>
            <a:ext cx="4078942" cy="2548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80E894-7350-4899-9C0B-8DF95A2E9D4F}"/>
              </a:ext>
            </a:extLst>
          </p:cNvPr>
          <p:cNvSpPr txBox="1"/>
          <p:nvPr/>
        </p:nvSpPr>
        <p:spPr>
          <a:xfrm>
            <a:off x="4121521" y="4796606"/>
            <a:ext cx="3001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Wolf </a:t>
            </a:r>
            <a:r>
              <a:rPr lang="ko-KR" altLang="en-US" dirty="0"/>
              <a:t>몬스터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원형 맵 순찰</a:t>
            </a:r>
            <a:r>
              <a:rPr lang="en-US" altLang="ko-KR" dirty="0"/>
              <a:t>, </a:t>
            </a:r>
            <a:r>
              <a:rPr lang="ko-KR" altLang="en-US" dirty="0"/>
              <a:t>플레이어 발견 시 추적 및 공격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E4DDA-9632-4FF6-BA2A-23815B517A25}"/>
              </a:ext>
            </a:extLst>
          </p:cNvPr>
          <p:cNvSpPr txBox="1"/>
          <p:nvPr/>
        </p:nvSpPr>
        <p:spPr>
          <a:xfrm>
            <a:off x="838199" y="4796607"/>
            <a:ext cx="3001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HeroCharater</a:t>
            </a:r>
            <a:r>
              <a:rPr lang="en-US" altLang="ko-KR" dirty="0"/>
              <a:t> </a:t>
            </a:r>
            <a:r>
              <a:rPr lang="ko-KR" altLang="en-US" dirty="0"/>
              <a:t>플레이어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공격</a:t>
            </a:r>
            <a:r>
              <a:rPr lang="en-US" altLang="ko-KR" dirty="0"/>
              <a:t>,</a:t>
            </a:r>
            <a:r>
              <a:rPr lang="ko-KR" altLang="en-US" dirty="0"/>
              <a:t> 구르기</a:t>
            </a:r>
            <a:r>
              <a:rPr lang="en-US" altLang="ko-KR" dirty="0"/>
              <a:t>, </a:t>
            </a:r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스포트라이트 온 오프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81024-8FC8-4D06-89C5-CDB7363220DF}"/>
              </a:ext>
            </a:extLst>
          </p:cNvPr>
          <p:cNvSpPr txBox="1"/>
          <p:nvPr/>
        </p:nvSpPr>
        <p:spPr>
          <a:xfrm>
            <a:off x="7404843" y="4796606"/>
            <a:ext cx="4078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Track </a:t>
            </a:r>
            <a:r>
              <a:rPr lang="ko-KR" altLang="en-US" dirty="0"/>
              <a:t>경로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반지름을 주면 몬스터가 이동하는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원형 경로 자동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152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E3694-212E-4532-A9BE-08CB9142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076813"/>
          </a:xfrm>
          <a:solidFill>
            <a:srgbClr val="217EBF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게임 월드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레벨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12CD7-0D99-4E1E-B57A-256CC12F4B86}"/>
              </a:ext>
            </a:extLst>
          </p:cNvPr>
          <p:cNvSpPr txBox="1"/>
          <p:nvPr/>
        </p:nvSpPr>
        <p:spPr>
          <a:xfrm>
            <a:off x="838197" y="4629383"/>
            <a:ext cx="118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OpenGL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46B1A-64E3-4038-8F5A-054BD6F839A6}"/>
              </a:ext>
            </a:extLst>
          </p:cNvPr>
          <p:cNvSpPr txBox="1"/>
          <p:nvPr/>
        </p:nvSpPr>
        <p:spPr>
          <a:xfrm>
            <a:off x="9717737" y="2822104"/>
            <a:ext cx="16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Unreal Engine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CBBB22-BF35-4491-A5E0-329F2494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441937"/>
            <a:ext cx="5666570" cy="31874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391C0F-BE44-4E0B-889A-B27523437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94" b="5278"/>
          <a:stretch/>
        </p:blipFill>
        <p:spPr>
          <a:xfrm>
            <a:off x="5441621" y="3191436"/>
            <a:ext cx="5912178" cy="31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5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E3694-212E-4532-A9BE-08CB9142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076813"/>
          </a:xfrm>
          <a:solidFill>
            <a:srgbClr val="217EBF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게임 전투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12CD7-0D99-4E1E-B57A-256CC12F4B86}"/>
              </a:ext>
            </a:extLst>
          </p:cNvPr>
          <p:cNvSpPr txBox="1"/>
          <p:nvPr/>
        </p:nvSpPr>
        <p:spPr>
          <a:xfrm>
            <a:off x="838197" y="4629383"/>
            <a:ext cx="118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OpenGL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46B1A-64E3-4038-8F5A-054BD6F839A6}"/>
              </a:ext>
            </a:extLst>
          </p:cNvPr>
          <p:cNvSpPr txBox="1"/>
          <p:nvPr/>
        </p:nvSpPr>
        <p:spPr>
          <a:xfrm>
            <a:off x="9717737" y="2822104"/>
            <a:ext cx="16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Unreal Engine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72D721-A495-4F45-A1EF-511C883C1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2"/>
          <a:stretch/>
        </p:blipFill>
        <p:spPr>
          <a:xfrm>
            <a:off x="838197" y="1441939"/>
            <a:ext cx="5661215" cy="3201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01293F-4307-43F7-A3BE-8F45998D3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4"/>
          <a:stretch/>
        </p:blipFill>
        <p:spPr>
          <a:xfrm>
            <a:off x="5292042" y="3230224"/>
            <a:ext cx="6061756" cy="326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3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E3694-212E-4532-A9BE-08CB9142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599" cy="1076813"/>
          </a:xfrm>
          <a:solidFill>
            <a:srgbClr val="217EBF"/>
          </a:solidFill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5. </a:t>
            </a:r>
            <a:r>
              <a:rPr lang="ko-KR" altLang="en-US" dirty="0">
                <a:solidFill>
                  <a:schemeClr val="bg1"/>
                </a:solidFill>
              </a:rPr>
              <a:t>현재 개발 진척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41928AEA-A525-47A6-BA17-36130B522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51582"/>
              </p:ext>
            </p:extLst>
          </p:nvPr>
        </p:nvGraphicFramePr>
        <p:xfrm>
          <a:off x="980822" y="2028513"/>
          <a:ext cx="10230351" cy="42019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25499">
                  <a:extLst>
                    <a:ext uri="{9D8B030D-6E8A-4147-A177-3AD203B41FA5}">
                      <a16:colId xmlns:a16="http://schemas.microsoft.com/office/drawing/2014/main" val="1535470383"/>
                    </a:ext>
                  </a:extLst>
                </a:gridCol>
                <a:gridCol w="4272965">
                  <a:extLst>
                    <a:ext uri="{9D8B030D-6E8A-4147-A177-3AD203B41FA5}">
                      <a16:colId xmlns:a16="http://schemas.microsoft.com/office/drawing/2014/main" val="136226106"/>
                    </a:ext>
                  </a:extLst>
                </a:gridCol>
                <a:gridCol w="3031887">
                  <a:extLst>
                    <a:ext uri="{9D8B030D-6E8A-4147-A177-3AD203B41FA5}">
                      <a16:colId xmlns:a16="http://schemas.microsoft.com/office/drawing/2014/main" val="583554275"/>
                    </a:ext>
                  </a:extLst>
                </a:gridCol>
              </a:tblGrid>
              <a:tr h="4557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현재 진행 상황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진척도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28440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회피와 공격을 갖은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인칭 캐릭터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사망 애니메이션 제외 완성</a:t>
                      </a:r>
                      <a:r>
                        <a:rPr lang="en-US" altLang="ko-KR" dirty="0"/>
                        <a:t>(75%)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35477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몬스터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원형 월드를 순찰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주인공이 가까이 올 경우 추적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ctr" latinLnBrk="1"/>
                      <a:r>
                        <a:rPr lang="ko-KR" altLang="en-US" dirty="0"/>
                        <a:t>주인공과 전투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원형 월드 순찰</a:t>
                      </a:r>
                      <a:r>
                        <a:rPr lang="en-US" altLang="ko-KR" dirty="0"/>
                        <a:t>(30%)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15354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충돌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적과 주인공의 공격의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 공격 충돌 처리</a:t>
                      </a:r>
                      <a:r>
                        <a:rPr lang="en-US" altLang="ko-KR" dirty="0"/>
                        <a:t>(25%)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595260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월드 내 상호 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중앙 호수가를 통한 회복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X(0%)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77739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월드 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미로 형태의 원형 월드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적 배치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월드 벽 제작 및 적 배치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광원 처리 완료</a:t>
                      </a:r>
                      <a:r>
                        <a:rPr lang="en-US" altLang="ko-KR" dirty="0"/>
                        <a:t>(90%)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64566"/>
                  </a:ext>
                </a:extLst>
              </a:tr>
              <a:tr h="455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 </a:t>
                      </a:r>
                      <a:r>
                        <a:rPr lang="en-US" altLang="ko-KR" dirty="0"/>
                        <a:t>health, stamina </a:t>
                      </a:r>
                      <a:r>
                        <a:rPr lang="ko-KR" altLang="en-US" dirty="0"/>
                        <a:t>표시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u="none" dirty="0"/>
                        <a:t>적 </a:t>
                      </a:r>
                      <a:r>
                        <a:rPr lang="en-US" altLang="ko-KR" dirty="0"/>
                        <a:t>health </a:t>
                      </a:r>
                      <a:r>
                        <a:rPr lang="ko-KR" altLang="en-US" u="none" dirty="0"/>
                        <a:t>표시</a:t>
                      </a:r>
                      <a:r>
                        <a:rPr lang="en-US" altLang="ko-KR" u="none" dirty="0"/>
                        <a:t>, </a:t>
                      </a:r>
                      <a:r>
                        <a:rPr lang="ko-KR" altLang="en-US" u="none" dirty="0"/>
                        <a:t>시작 </a:t>
                      </a:r>
                      <a:r>
                        <a:rPr lang="en-US" altLang="ko-KR" u="none" dirty="0"/>
                        <a:t>UI, </a:t>
                      </a:r>
                      <a:r>
                        <a:rPr lang="ko-KR" altLang="en-US" u="none" dirty="0"/>
                        <a:t>정지 </a:t>
                      </a:r>
                      <a:r>
                        <a:rPr lang="en-US" altLang="ko-KR" u="none" dirty="0"/>
                        <a:t>UI</a:t>
                      </a:r>
                      <a:endParaRPr lang="ko-KR" alt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정지를 제외 완료</a:t>
                      </a:r>
                      <a:r>
                        <a:rPr lang="en-US" altLang="ko-KR" dirty="0"/>
                        <a:t>(85%)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915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65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2213</TotalTime>
  <Words>220</Words>
  <Application>Microsoft Office PowerPoint</Application>
  <PresentationFormat>와이드스크린</PresentationFormat>
  <Paragraphs>65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D-Fight 데모 </vt:lpstr>
      <vt:lpstr>1. 게임 소개</vt:lpstr>
      <vt:lpstr>2. 주요 오브젝트</vt:lpstr>
      <vt:lpstr>3. 게임 월드(레벨) 구성</vt:lpstr>
      <vt:lpstr>4. 게임 전투 화면</vt:lpstr>
      <vt:lpstr>5. 현재 개발 진척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Nishihara</dc:creator>
  <cp:lastModifiedBy>Jun Nishihara</cp:lastModifiedBy>
  <cp:revision>638</cp:revision>
  <dcterms:created xsi:type="dcterms:W3CDTF">2020-11-07T03:50:08Z</dcterms:created>
  <dcterms:modified xsi:type="dcterms:W3CDTF">2021-05-31T17:10:17Z</dcterms:modified>
</cp:coreProperties>
</file>